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0.53191489361702116</c:v>
                </c:pt>
                <c:pt idx="1">
                  <c:v>0.46808510638297879</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5.1546391752577317E-2</c:v>
                </c:pt>
                <c:pt idx="1">
                  <c:v>0</c:v>
                </c:pt>
                <c:pt idx="2">
                  <c:v>2.0618556701030931E-2</c:v>
                </c:pt>
                <c:pt idx="3">
                  <c:v>1.030927835051546E-2</c:v>
                </c:pt>
                <c:pt idx="4">
                  <c:v>1.030927835051546E-2</c:v>
                </c:pt>
                <c:pt idx="5">
                  <c:v>0.9381443298969071</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6.0598194872400546</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0.50824868206506757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0.61082816107124316</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0.17029432443406201</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1.7778484930592189</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0.17029432443406201</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0.3728999831645714</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6.0598194872400546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COUNTESS OF CHESTER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COUNTESS OF CHESTER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COUNTESS OF CHESTER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COUNTESS OF CHESTER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COUNTESS OF CHESTER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COUNTESS OF CHESTER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COUNTESS OF CHESTER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COUNTESS OF CHESTER HOSPITAL (49)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COUNTESS OF CHESTER HOSPITAL (49)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COUNTESS OF CHESTER HOSPITAL (49)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COUNTESS OF CHESTER HOSPITAL (49)</c:v>
                </c:pt>
              </c:strCache>
            </c:strRef>
          </c:cat>
          <c:val>
            <c:numRef>
              <c:f>Sheet1!$G$2:$G$3</c:f>
              <c:numCache>
                <c:formatCode>0.0;;</c:formatCode>
                <c:ptCount val="2"/>
                <c:pt idx="0">
                  <c:v>8.6241653627834634</c:v>
                </c:pt>
                <c:pt idx="1">
                  <c:v>8.5443831328218192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COUNTESS OF CHESTER HOSPITAL (49)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COUNTESS OF CHESTER HOSPITAL (49)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COUNTESS OF CHESTER HOSPITAL (49)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1.3758346372165366</c:v>
                </c:pt>
                <c:pt idx="1">
                  <c:v>1.4556168671781808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COUNTESS OF CHESTER HOSPITAL (64)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COUNTESS OF CHESTER HOSPITAL (64)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COUNTESS OF CHESTER HOSPITAL (64)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COUNTESS OF CHESTER HOSPITAL (64)</c:v>
                </c:pt>
              </c:strCache>
            </c:strRef>
          </c:cat>
          <c:val>
            <c:numRef>
              <c:f>Sheet1!$G$2:$G$3</c:f>
              <c:numCache>
                <c:formatCode>0.0;;</c:formatCode>
                <c:ptCount val="2"/>
                <c:pt idx="0">
                  <c:v>9.4075868640637701</c:v>
                </c:pt>
                <c:pt idx="1">
                  <c:v>9.3917890479398363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COUNTESS OF CHESTER HOSPITAL (64)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COUNTESS OF CHESTER HOSPITAL (64)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COUNTESS OF CHESTER HOSPITAL (64)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0.59241313593622991</c:v>
                </c:pt>
                <c:pt idx="1">
                  <c:v>0.60821095206016373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COUNTESS OF CHESTER HOSPITAL (59)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COUNTESS OF CHESTER HOSPITAL (59)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COUNTESS OF CHESTER HOSPITAL (59)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COUNTESS OF CHESTER HOSPITAL (59)</c:v>
                </c:pt>
              </c:strCache>
            </c:strRef>
          </c:cat>
          <c:val>
            <c:numRef>
              <c:f>Sheet1!$G$2:$G$3</c:f>
              <c:numCache>
                <c:formatCode>0.0;;</c:formatCode>
                <c:ptCount val="2"/>
                <c:pt idx="0">
                  <c:v>7.2004274090095226</c:v>
                </c:pt>
                <c:pt idx="1">
                  <c:v>7.109767903828903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COUNTESS OF CHESTER HOSPITAL (59)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COUNTESS OF CHESTER HOSPITAL (59)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COUNTESS OF CHESTER HOSPITAL (59)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2.7995725909904774</c:v>
                </c:pt>
                <c:pt idx="1">
                  <c:v>2.890232096171097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Sheet1!$J$2:$J$3</c:f>
              <c:numCache>
                <c:formatCode>0.0;;</c:formatCode>
                <c:ptCount val="2"/>
                <c:pt idx="0">
                  <c:v>10</c:v>
                </c:pt>
                <c:pt idx="1">
                  <c:v>10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Sheet1!$G$2:$G$3</c:f>
              <c:numCache>
                <c:formatCode>0.0;;</c:formatCode>
                <c:ptCount val="2"/>
                <c:pt idx="0">
                  <c:v>9.2300495560578319</c:v>
                </c:pt>
                <c:pt idx="1">
                  <c:v>9.207061528736439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0.76995044394216805</c:v>
                </c:pt>
                <c:pt idx="1">
                  <c:v>0.79293847126356098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0.21111111111111111</c:v>
                </c:pt>
                <c:pt idx="1">
                  <c:v>0.78888888888888886</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Sheet1!$G$2:$G$3</c:f>
              <c:numCache>
                <c:formatCode>0.0;;</c:formatCode>
                <c:ptCount val="2"/>
                <c:pt idx="0">
                  <c:v>8.4390752699266045</c:v>
                </c:pt>
                <c:pt idx="1">
                  <c:v>8.4105422860105659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1.5609247300733955</c:v>
                </c:pt>
                <c:pt idx="1">
                  <c:v>1.5894577139894341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COUNTESS OF CHESTER HOSPITAL (60)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COUNTESS OF CHESTER HOSPITAL (60)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COUNTESS OF CHESTER HOSPITAL (60)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COUNTESS OF CHESTER HOSPITAL (60)</c:v>
                </c:pt>
              </c:strCache>
            </c:strRef>
          </c:cat>
          <c:val>
            <c:numRef>
              <c:f>Sheet1!$G$2:$G$3</c:f>
              <c:numCache>
                <c:formatCode>0.0;;</c:formatCode>
                <c:ptCount val="2"/>
                <c:pt idx="0">
                  <c:v>8.9227210599938758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COUNTESS OF CHESTER HOSPITAL (60)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COUNTESS OF CHESTER HOSPITAL (60)</c:v>
                </c:pt>
              </c:strCache>
            </c:strRef>
          </c:cat>
          <c:val>
            <c:numRef>
              <c:f>Sheet1!$I$2:$I$3</c:f>
              <c:numCache>
                <c:formatCode>0.0;;</c:formatCode>
                <c:ptCount val="2"/>
                <c:pt idx="0">
                  <c:v>0</c:v>
                </c:pt>
                <c:pt idx="1">
                  <c:v>9.0735476020401915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COUNTESS OF CHESTER HOSPITAL (60)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1.0772789400061242</c:v>
                </c:pt>
                <c:pt idx="1">
                  <c:v>0.92645239795980849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Sheet1!$G$2:$G$3</c:f>
              <c:numCache>
                <c:formatCode>0.0;;</c:formatCode>
                <c:ptCount val="2"/>
                <c:pt idx="0">
                  <c:v>8.6785006485627534</c:v>
                </c:pt>
                <c:pt idx="1">
                  <c:v>8.7283410300853941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(89)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1.3214993514372466</c:v>
                </c:pt>
                <c:pt idx="1">
                  <c:v>1.2716589699146059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(92)</c:v>
                </c:pt>
              </c:strCache>
            </c:strRef>
          </c:cat>
          <c:val>
            <c:numRef>
              <c:f>Sheet1!$H$2:$H$3</c:f>
              <c:numCache>
                <c:formatCode>0.0;;</c:formatCode>
                <c:ptCount val="2"/>
                <c:pt idx="0">
                  <c:v>9.1121419091967777</c:v>
                </c:pt>
                <c:pt idx="1">
                  <c:v>9.0942280599422123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0.88785809080322231</c:v>
                </c:pt>
                <c:pt idx="1">
                  <c:v>0.90577194005778772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Sheet1!$H$2:$H$3</c:f>
              <c:numCache>
                <c:formatCode>0.0;;</c:formatCode>
                <c:ptCount val="2"/>
                <c:pt idx="0">
                  <c:v>9.528983786928702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Sheet1!$I$2:$I$3</c:f>
              <c:numCache>
                <c:formatCode>0.0;;</c:formatCode>
                <c:ptCount val="2"/>
                <c:pt idx="0">
                  <c:v>0</c:v>
                </c:pt>
                <c:pt idx="1">
                  <c:v>9.5715834543216616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0.47101621307129804</c:v>
                </c:pt>
                <c:pt idx="1">
                  <c:v>0.42841654567833842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(87)</c:v>
                </c:pt>
              </c:strCache>
            </c:strRef>
          </c:cat>
          <c:val>
            <c:numRef>
              <c:f>Sheet1!$G$2:$G$3</c:f>
              <c:numCache>
                <c:formatCode>0.0;;</c:formatCode>
                <c:ptCount val="2"/>
                <c:pt idx="0">
                  <c:v>8.7181952527362174</c:v>
                </c:pt>
                <c:pt idx="1">
                  <c:v>8.6853827533410737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1.2818047472637826</c:v>
                </c:pt>
                <c:pt idx="1">
                  <c:v>1.3146172466589263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Sheet1!$G$2:$G$3</c:f>
              <c:numCache>
                <c:formatCode>0.0;;</c:formatCode>
                <c:ptCount val="2"/>
                <c:pt idx="0">
                  <c:v>9.3298510895096047</c:v>
                </c:pt>
                <c:pt idx="1">
                  <c:v>9.3206974478684206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0.67014891049039527</c:v>
                </c:pt>
                <c:pt idx="1">
                  <c:v>0.67930255213157942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Sheet1!$G$2:$G$3</c:f>
              <c:numCache>
                <c:formatCode>0.0;;</c:formatCode>
                <c:ptCount val="2"/>
                <c:pt idx="0">
                  <c:v>8.9773087670333425</c:v>
                </c:pt>
                <c:pt idx="1">
                  <c:v>9.0615459386436452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COUNTESS OF CHESTER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1.0226912329666575</c:v>
                </c:pt>
                <c:pt idx="1">
                  <c:v>0.93845406135635479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COUNTESS OF CHESTER HOSPITAL (81)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COUNTESS OF CHESTER HOSPITAL (81)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COUNTESS OF CHESTER HOSPITAL (81)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COUNTESS OF CHESTER HOSPITAL (81)</c:v>
                </c:pt>
              </c:strCache>
            </c:strRef>
          </c:cat>
          <c:val>
            <c:numRef>
              <c:f>Sheet1!$G$2:$G$3</c:f>
              <c:numCache>
                <c:formatCode>0.0;;</c:formatCode>
                <c:ptCount val="2"/>
                <c:pt idx="0">
                  <c:v>6.3710905916817326</c:v>
                </c:pt>
                <c:pt idx="1">
                  <c:v>6.2745476357472612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COUNTESS OF CHESTER HOSPITAL (81)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COUNTESS OF CHESTER HOSPITAL (81)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COUNTESS OF CHESTER HOSPITAL (81)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3.6289094083182674</c:v>
                </c:pt>
                <c:pt idx="1">
                  <c:v>3.7254523642527388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(86)</c:v>
                </c:pt>
              </c:strCache>
            </c:strRef>
          </c:cat>
          <c:val>
            <c:numRef>
              <c:f>Sheet1!$G$2:$G$3</c:f>
              <c:numCache>
                <c:formatCode>0.0;;</c:formatCode>
                <c:ptCount val="2"/>
                <c:pt idx="0">
                  <c:v>7.4749406130888403</c:v>
                </c:pt>
                <c:pt idx="1">
                  <c:v>7.4952563938998527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2.5250593869111597</c:v>
                </c:pt>
                <c:pt idx="1">
                  <c:v>2.5047436061001473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2</c:v>
                </c:pt>
                <c:pt idx="3" formatCode="0">
                  <c:v>44</c:v>
                </c:pt>
                <c:pt idx="4" formatCode="0">
                  <c:v>5</c:v>
                </c:pt>
                <c:pt idx="5" formatCode="0">
                  <c:v>5</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Sheet1!$G$2:$G$3</c:f>
              <c:numCache>
                <c:formatCode>0.0;;</c:formatCode>
                <c:ptCount val="2"/>
                <c:pt idx="0">
                  <c:v>9.1186391708984367</c:v>
                </c:pt>
                <c:pt idx="1">
                  <c:v>9.0921801560408237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COUNTESS OF CHESTER HOSPITAL (91)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0.88136082910156333</c:v>
                </c:pt>
                <c:pt idx="1">
                  <c:v>0.90781984395917625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(92)</c:v>
                </c:pt>
              </c:strCache>
            </c:strRef>
          </c:cat>
          <c:val>
            <c:numRef>
              <c:f>Sheet1!$E$2:$E$3</c:f>
              <c:numCache>
                <c:formatCode>0.0;;</c:formatCode>
                <c:ptCount val="2"/>
                <c:pt idx="0">
                  <c:v>4.4776219776260309</c:v>
                </c:pt>
                <c:pt idx="1">
                  <c:v>4.4922939333716876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COUNTESS OF CHESTER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5.5223780223739691</c:v>
                </c:pt>
                <c:pt idx="1">
                  <c:v>5.5077060666283124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(88)</c:v>
                </c:pt>
              </c:strCache>
            </c:strRef>
          </c:cat>
          <c:val>
            <c:numRef>
              <c:f>Sheet1!$G$2:$G$3</c:f>
              <c:numCache>
                <c:formatCode>0.0;;</c:formatCode>
                <c:ptCount val="2"/>
                <c:pt idx="0">
                  <c:v>6.8052743332827541</c:v>
                </c:pt>
                <c:pt idx="1">
                  <c:v>6.806727365144182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COUNTESS OF CHESTER HOSPITAL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3.1947256667172459</c:v>
                </c:pt>
                <c:pt idx="1">
                  <c:v>3.193272634855818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COUNTESS OF CHESTER HOSPITAL (90)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COUNTESS OF CHESTER HOSPITAL (90)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COUNTESS OF CHESTER HOSPITAL (90)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COUNTESS OF CHESTER HOSPITAL (90)</c:v>
                </c:pt>
              </c:strCache>
            </c:strRef>
          </c:cat>
          <c:val>
            <c:numRef>
              <c:f>Sheet1!$G$2:$G$3</c:f>
              <c:numCache>
                <c:formatCode>0.0;;</c:formatCode>
                <c:ptCount val="2"/>
                <c:pt idx="0">
                  <c:v>7.5933855124403333</c:v>
                </c:pt>
                <c:pt idx="1">
                  <c:v>7.5808134296830074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COUNTESS OF CHESTER HOSPITAL (90)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COUNTESS OF CHESTER HOSPITAL (90)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COUNTESS OF CHESTER HOSPITAL (90)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2.4066144875596667</c:v>
                </c:pt>
                <c:pt idx="1">
                  <c:v>2.4191865703169926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(91)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(91)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(91)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(91)</c:v>
                </c:pt>
              </c:strCache>
            </c:strRef>
          </c:cat>
          <c:val>
            <c:numRef>
              <c:f>Sheet1!$G$2:$G$3</c:f>
              <c:numCache>
                <c:formatCode>0.0;;</c:formatCode>
                <c:ptCount val="2"/>
                <c:pt idx="0">
                  <c:v>8.3413218495853982</c:v>
                </c:pt>
                <c:pt idx="1">
                  <c:v>8.3428543433977431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(91)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(91)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COUNTESS OF CHESTER HOSPITAL (91)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1.6586781504146018</c:v>
                </c:pt>
                <c:pt idx="1">
                  <c:v>1.6571456566022569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Sheet1!$D$2:$D$3</c:f>
              <c:numCache>
                <c:formatCode>0.0;;</c:formatCode>
                <c:ptCount val="2"/>
                <c:pt idx="0">
                  <c:v>0</c:v>
                </c:pt>
                <c:pt idx="1">
                  <c:v>4.4662240230394632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Sheet1!$E$2:$E$3</c:f>
              <c:numCache>
                <c:formatCode>0.0;;</c:formatCode>
                <c:ptCount val="2"/>
                <c:pt idx="0">
                  <c:v>4.4848447844016412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5.5151552155983588</c:v>
                </c:pt>
                <c:pt idx="1">
                  <c:v>5.5337759769605368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Sheet1!$E$2:$E$3</c:f>
              <c:numCache>
                <c:formatCode>0.0;;</c:formatCode>
                <c:ptCount val="2"/>
                <c:pt idx="0">
                  <c:v>6.5998974165181359</c:v>
                </c:pt>
                <c:pt idx="1">
                  <c:v>6.6253990466611281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COUNTESS OF CHESTER HOSPITAL (89)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3.4001025834818641</c:v>
                </c:pt>
                <c:pt idx="1">
                  <c:v>3.3746009533388719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7.6536342537776996</c:v>
                </c:pt>
                <c:pt idx="1">
                  <c:v>6.623507742726261</c:v>
                </c:pt>
                <c:pt idx="2">
                  <c:v>6.3457210129725592</c:v>
                </c:pt>
                <c:pt idx="3">
                  <c:v>6.3515431045701582</c:v>
                </c:pt>
                <c:pt idx="4">
                  <c:v>6.3140869742942103</c:v>
                </c:pt>
                <c:pt idx="5">
                  <c:v>5.8286063260512062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6.7281760783650704</c:v>
                </c:pt>
                <c:pt idx="1">
                  <c:v>6.2482452059470681</c:v>
                </c:pt>
                <c:pt idx="2">
                  <c:v>7.5188003189481236</c:v>
                </c:pt>
                <c:pt idx="3">
                  <c:v>6.2686288219484316</c:v>
                </c:pt>
                <c:pt idx="4">
                  <c:v>5.7746697243135978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8.8829527761769338</c:v>
                </c:pt>
                <c:pt idx="1">
                  <c:v>8.8616886657747216</c:v>
                </c:pt>
                <c:pt idx="2">
                  <c:v>9.2587390318433105</c:v>
                </c:pt>
                <c:pt idx="3">
                  <c:v>8.9890992863594814</c:v>
                </c:pt>
                <c:pt idx="4">
                  <c:v>8.8972347722719789</c:v>
                </c:pt>
                <c:pt idx="5">
                  <c:v>8.5407087155832428</c:v>
                </c:pt>
                <c:pt idx="6">
                  <c:v>8.019047111658919</c:v>
                </c:pt>
                <c:pt idx="7">
                  <c:v>8.8962519605901775</c:v>
                </c:pt>
                <c:pt idx="8">
                  <c:v>8.7604621393480659</c:v>
                </c:pt>
                <c:pt idx="9">
                  <c:v>8.4829003425550837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47</c:v>
                </c:pt>
                <c:pt idx="2">
                  <c:v>4</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8.4335610581236704</c:v>
                </c:pt>
                <c:pt idx="1">
                  <c:v>8.2494186248407395</c:v>
                </c:pt>
                <c:pt idx="2">
                  <c:v>7.6294600154562193</c:v>
                </c:pt>
                <c:pt idx="3">
                  <c:v>8.5744499059336245</c:v>
                </c:pt>
                <c:pt idx="4">
                  <c:v>8.3793409094056202</c:v>
                </c:pt>
                <c:pt idx="5">
                  <c:v>7.8767316964419827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9.0980441157941367</c:v>
                </c:pt>
                <c:pt idx="1">
                  <c:v>9.2643272571843145</c:v>
                </c:pt>
                <c:pt idx="2">
                  <c:v>9.2180357582474066</c:v>
                </c:pt>
                <c:pt idx="3">
                  <c:v>9.3568699077029311</c:v>
                </c:pt>
                <c:pt idx="4">
                  <c:v>9.1110414179692043</c:v>
                </c:pt>
                <c:pt idx="5">
                  <c:v>8.8001868191247681</c:v>
                </c:pt>
                <c:pt idx="6">
                  <c:v>8.4711396951859417</c:v>
                </c:pt>
                <c:pt idx="7">
                  <c:v>8.8031114996040909</c:v>
                </c:pt>
                <c:pt idx="8">
                  <c:v>9.0254085162324529</c:v>
                </c:pt>
                <c:pt idx="9">
                  <c:v>8.1784437875129328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8.7401454699386232</c:v>
                </c:pt>
                <c:pt idx="1">
                  <c:v>9.1594281429950808</c:v>
                </c:pt>
                <c:pt idx="2">
                  <c:v>9.2061342708105585</c:v>
                </c:pt>
                <c:pt idx="3">
                  <c:v>8.8624981398081069</c:v>
                </c:pt>
                <c:pt idx="4">
                  <c:v>8.8236980354851422</c:v>
                </c:pt>
                <c:pt idx="5">
                  <c:v>8.4996899468522109</c:v>
                </c:pt>
                <c:pt idx="6">
                  <c:v>6.9812500690945507</c:v>
                </c:pt>
                <c:pt idx="7">
                  <c:v>8.5387045311679639</c:v>
                </c:pt>
                <c:pt idx="8">
                  <c:v>8.4487506485171817</c:v>
                </c:pt>
                <c:pt idx="9">
                  <c:v>8.0628340760775412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8.5109185530743048</c:v>
                </c:pt>
                <c:pt idx="1">
                  <c:v>7.1848921459265744</c:v>
                </c:pt>
                <c:pt idx="2">
                  <c:v>8.8124983513460808</c:v>
                </c:pt>
                <c:pt idx="3">
                  <c:v>8.9292072338528996</c:v>
                </c:pt>
                <c:pt idx="4">
                  <c:v>7.5804462134173187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9.1610351582742542</c:v>
                </c:pt>
                <c:pt idx="1">
                  <c:v>9.1148907856486492</c:v>
                </c:pt>
                <c:pt idx="2">
                  <c:v>8.6709742011365023</c:v>
                </c:pt>
                <c:pt idx="3">
                  <c:v>9.2078573614892107</c:v>
                </c:pt>
                <c:pt idx="4">
                  <c:v>8.6755518269051741</c:v>
                </c:pt>
                <c:pt idx="5">
                  <c:v>8.8190950270591095</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9.6411238358295961</c:v>
                </c:pt>
                <c:pt idx="1">
                  <c:v>9.4875760828894879</c:v>
                </c:pt>
                <c:pt idx="2">
                  <c:v>9.4305753359787232</c:v>
                </c:pt>
                <c:pt idx="3">
                  <c:v>9.4951647025265302</c:v>
                </c:pt>
                <c:pt idx="4">
                  <c:v>9.5328395344420098</c:v>
                </c:pt>
                <c:pt idx="5">
                  <c:v>9.2752007672316026</c:v>
                </c:pt>
                <c:pt idx="6">
                  <c:v>9.1237662748577293</c:v>
                </c:pt>
                <c:pt idx="7">
                  <c:v>9.4085672404131309</c:v>
                </c:pt>
                <c:pt idx="8">
                  <c:v>9.4713936534777794</c:v>
                </c:pt>
                <c:pt idx="9">
                  <c:v>9.3064493584321948</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7.2159860524982458</c:v>
                </c:pt>
                <c:pt idx="1">
                  <c:v>8.2692183932620136</c:v>
                </c:pt>
                <c:pt idx="2">
                  <c:v>8.0145879751383315</c:v>
                </c:pt>
                <c:pt idx="3">
                  <c:v>7.7675098322045182</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7.2108820203626909</c:v>
                </c:pt>
                <c:pt idx="1">
                  <c:v>6.9218444766941047</c:v>
                </c:pt>
                <c:pt idx="2">
                  <c:v>6.240314858345295</c:v>
                </c:pt>
                <c:pt idx="3">
                  <c:v>6.7584192196964459</c:v>
                </c:pt>
                <c:pt idx="4">
                  <c:v>7.1511222207741891</c:v>
                </c:pt>
                <c:pt idx="5">
                  <c:v>7.0512925681491847</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9.4952727468533702</c:v>
                </c:pt>
                <c:pt idx="1">
                  <c:v>8.8141155029053291</c:v>
                </c:pt>
                <c:pt idx="2">
                  <c:v>8.2517020712673972</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9.1315008584102966</c:v>
                </c:pt>
                <c:pt idx="1">
                  <c:v>9.1053896575467377</c:v>
                </c:pt>
                <c:pt idx="2">
                  <c:v>9.1683730946616286</c:v>
                </c:pt>
                <c:pt idx="3">
                  <c:v>9.3429574566978157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7.1906084213127253</c:v>
                </c:pt>
                <c:pt idx="1">
                  <c:v>8.4390752699266045</c:v>
                </c:pt>
                <c:pt idx="2">
                  <c:v>8.9227210599938758</c:v>
                </c:pt>
                <c:pt idx="3">
                  <c:v>9.1121419091967777</c:v>
                </c:pt>
                <c:pt idx="4">
                  <c:v>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6.4034667413244577</c:v>
                </c:pt>
                <c:pt idx="1">
                  <c:v>7.7317462553218341</c:v>
                </c:pt>
                <c:pt idx="2">
                  <c:v>8.218515046342775</c:v>
                </c:pt>
                <c:pt idx="3">
                  <c:v>8.5449511716533451</c:v>
                </c:pt>
                <c:pt idx="4">
                  <c:v>9.4992383993928105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9.1650106583297166</c:v>
                </c:pt>
                <c:pt idx="1">
                  <c:v>8.5012083136199692</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8.646870481653913</c:v>
                </c:pt>
                <c:pt idx="1">
                  <c:v>8.9841159496832823</c:v>
                </c:pt>
                <c:pt idx="2">
                  <c:v>8.6617484818925536</c:v>
                </c:pt>
                <c:pt idx="3">
                  <c:v>7.8288918858015881</c:v>
                </c:pt>
                <c:pt idx="4">
                  <c:v>8.5985315357733985</c:v>
                </c:pt>
                <c:pt idx="5">
                  <c:v>8.5075409402483384</c:v>
                </c:pt>
                <c:pt idx="6">
                  <c:v>8.3337773258865333</c:v>
                </c:pt>
                <c:pt idx="7">
                  <c:v>8.9582092782037481</c:v>
                </c:pt>
                <c:pt idx="8">
                  <c:v>8.3248021422446659</c:v>
                </c:pt>
                <c:pt idx="9">
                  <c:v>8.6241653627834634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7.5913431188452503</c:v>
                </c:pt>
                <c:pt idx="1">
                  <c:v>7.4822212274954163</c:v>
                </c:pt>
                <c:pt idx="2">
                  <c:v>7.2004274090095226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9.3038640933746652</c:v>
                </c:pt>
                <c:pt idx="1">
                  <c:v>9.4075868640637701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9.6569298293167254</c:v>
                </c:pt>
                <c:pt idx="1">
                  <c:v>9.6223539821948112</c:v>
                </c:pt>
                <c:pt idx="2">
                  <c:v>9.7342996789981839</c:v>
                </c:pt>
                <c:pt idx="3">
                  <c:v>9.592465709752112</c:v>
                </c:pt>
                <c:pt idx="4">
                  <c:v>9.6471516118811742</c:v>
                </c:pt>
                <c:pt idx="5">
                  <c:v>8.9190216140199325</c:v>
                </c:pt>
                <c:pt idx="6">
                  <c:v>9.1566165561962443</c:v>
                </c:pt>
                <c:pt idx="7">
                  <c:v>9.6153951251491705</c:v>
                </c:pt>
                <c:pt idx="8">
                  <c:v>9.5003091354315696</c:v>
                </c:pt>
                <c:pt idx="9">
                  <c:v>10</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8.2174499617517878</c:v>
                </c:pt>
                <c:pt idx="1">
                  <c:v>7.7820833479022156</c:v>
                </c:pt>
                <c:pt idx="2">
                  <c:v>7.8598195925403411</c:v>
                </c:pt>
                <c:pt idx="3">
                  <c:v>8.5566476795110127</c:v>
                </c:pt>
                <c:pt idx="4">
                  <c:v>7.3015199103961237</c:v>
                </c:pt>
                <c:pt idx="5">
                  <c:v>7.4571365914565106</c:v>
                </c:pt>
                <c:pt idx="6">
                  <c:v>7.4745082829871921</c:v>
                </c:pt>
                <c:pt idx="7">
                  <c:v>8.4390752699266045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9.1319397499504831</c:v>
                </c:pt>
                <c:pt idx="1">
                  <c:v>8.9987412639921747</c:v>
                </c:pt>
                <c:pt idx="2">
                  <c:v>9.3732494468037704</c:v>
                </c:pt>
                <c:pt idx="3">
                  <c:v>9.4250111269830601</c:v>
                </c:pt>
                <c:pt idx="4">
                  <c:v>9.5844535284062484</c:v>
                </c:pt>
                <c:pt idx="5">
                  <c:v>9.3003815070230331</c:v>
                </c:pt>
                <c:pt idx="6">
                  <c:v>9.2317823141857929</c:v>
                </c:pt>
                <c:pt idx="7">
                  <c:v>9.6321284539233325</c:v>
                </c:pt>
                <c:pt idx="8">
                  <c:v>9.358076661331209</c:v>
                </c:pt>
                <c:pt idx="9">
                  <c:v>9.2300495560578319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8.8773712858601321</c:v>
                </c:pt>
                <c:pt idx="1">
                  <c:v>8.9103016907915542</c:v>
                </c:pt>
                <c:pt idx="2">
                  <c:v>8.0746117888526179</c:v>
                </c:pt>
                <c:pt idx="3">
                  <c:v>9.2668413506840928</c:v>
                </c:pt>
                <c:pt idx="4">
                  <c:v>8.5362848327065404</c:v>
                </c:pt>
                <c:pt idx="5">
                  <c:v>8.6785006485627534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7.9610228964182541</c:v>
                </c:pt>
                <c:pt idx="1">
                  <c:v>7.4127337680482466</c:v>
                </c:pt>
                <c:pt idx="2">
                  <c:v>8.8773458217574124</c:v>
                </c:pt>
                <c:pt idx="3">
                  <c:v>8.6847105626672274</c:v>
                </c:pt>
                <c:pt idx="4">
                  <c:v>8.8947539232806694</c:v>
                </c:pt>
                <c:pt idx="5">
                  <c:v>7.6255818772682602</c:v>
                </c:pt>
                <c:pt idx="6">
                  <c:v>7.7962067571474156</c:v>
                </c:pt>
                <c:pt idx="7">
                  <c:v>7.8881257912657112</c:v>
                </c:pt>
                <c:pt idx="8">
                  <c:v>7.9710959281761058</c:v>
                </c:pt>
                <c:pt idx="9">
                  <c:v>8.9227210599938758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4.4848447844016412</c:v>
                </c:pt>
                <c:pt idx="1">
                  <c:v>4.4776219776260309</c:v>
                </c:pt>
                <c:pt idx="2">
                  <c:v>7.0161144287976951</c:v>
                </c:pt>
                <c:pt idx="3">
                  <c:v>7.5804462134173187</c:v>
                </c:pt>
                <c:pt idx="4">
                  <c:v>5.7746697243135978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6.2372960590447173</c:v>
                </c:pt>
                <c:pt idx="2">
                  <c:v>8.4626817822581337</c:v>
                </c:pt>
                <c:pt idx="3">
                  <c:v>8.9736248367367377</c:v>
                </c:pt>
                <c:pt idx="4">
                  <c:v>7.1289323337144266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9.4336493133944668</c:v>
                </c:pt>
                <c:pt idx="1">
                  <c:v>9.2923417280791405</c:v>
                </c:pt>
                <c:pt idx="2">
                  <c:v>9.7965450627288622</c:v>
                </c:pt>
                <c:pt idx="3">
                  <c:v>9.2816132706798857</c:v>
                </c:pt>
                <c:pt idx="4">
                  <c:v>9.6800727000945752</c:v>
                </c:pt>
                <c:pt idx="5">
                  <c:v>9.4577253752107655</c:v>
                </c:pt>
                <c:pt idx="6">
                  <c:v>8.9943935955060095</c:v>
                </c:pt>
                <c:pt idx="7">
                  <c:v>9.150032355339718</c:v>
                </c:pt>
                <c:pt idx="8">
                  <c:v>9.2849379873524089</c:v>
                </c:pt>
                <c:pt idx="9">
                  <c:v>9.528983786928702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8.6903447363853523</c:v>
                </c:pt>
                <c:pt idx="1">
                  <c:v>9.1121419091967777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9.1820402308722286</c:v>
                </c:pt>
                <c:pt idx="1">
                  <c:v>8.7948549840420185</c:v>
                </c:pt>
                <c:pt idx="2">
                  <c:v>9.5734740527377031</c:v>
                </c:pt>
                <c:pt idx="3">
                  <c:v>9.365845691380466</c:v>
                </c:pt>
                <c:pt idx="4">
                  <c:v>9.4193791052064562</c:v>
                </c:pt>
                <c:pt idx="5">
                  <c:v>9.3323573952849799</c:v>
                </c:pt>
                <c:pt idx="6">
                  <c:v>8.8911945775028656</c:v>
                </c:pt>
                <c:pt idx="7">
                  <c:v>9.3512357296363611</c:v>
                </c:pt>
                <c:pt idx="8">
                  <c:v>8.8398143747792233</c:v>
                </c:pt>
                <c:pt idx="9">
                  <c:v>9.3298510895096047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8.8819259116434903</c:v>
                </c:pt>
                <c:pt idx="1">
                  <c:v>8.9071653907175143</c:v>
                </c:pt>
                <c:pt idx="2">
                  <c:v>8.6382408616073665</c:v>
                </c:pt>
                <c:pt idx="3">
                  <c:v>8.7384134190231979</c:v>
                </c:pt>
                <c:pt idx="4">
                  <c:v>8.5060171396909414</c:v>
                </c:pt>
                <c:pt idx="5">
                  <c:v>8.7181952527362174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7.4880353708695013</c:v>
                </c:pt>
                <c:pt idx="1">
                  <c:v>7.0060735758581556</c:v>
                </c:pt>
                <c:pt idx="2">
                  <c:v>6.4674816847951746</c:v>
                </c:pt>
                <c:pt idx="3">
                  <c:v>6.8075069088314359</c:v>
                </c:pt>
                <c:pt idx="4">
                  <c:v>6.4227338411079051</c:v>
                </c:pt>
                <c:pt idx="5">
                  <c:v>6.3710905916817326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8.6218646956801059</c:v>
                </c:pt>
                <c:pt idx="1">
                  <c:v>8.4738215118674471</c:v>
                </c:pt>
                <c:pt idx="2">
                  <c:v>9.0985989976213961</c:v>
                </c:pt>
                <c:pt idx="3">
                  <c:v>9.1641927225532189</c:v>
                </c:pt>
                <c:pt idx="4">
                  <c:v>9.3043194756534753</c:v>
                </c:pt>
                <c:pt idx="5">
                  <c:v>9.0204838716616838</c:v>
                </c:pt>
                <c:pt idx="6">
                  <c:v>8.4159952182436406</c:v>
                </c:pt>
                <c:pt idx="7">
                  <c:v>8.7137478861186679</c:v>
                </c:pt>
                <c:pt idx="8">
                  <c:v>8.7846952521086763</c:v>
                </c:pt>
                <c:pt idx="9">
                  <c:v>8.9773087670333425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9.358480786355388</c:v>
                </c:pt>
                <c:pt idx="1">
                  <c:v>9.0511880505755666</c:v>
                </c:pt>
                <c:pt idx="2">
                  <c:v>9.1186391708984367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7.1204293291656713</c:v>
                </c:pt>
                <c:pt idx="1">
                  <c:v>7.9314285155878537</c:v>
                </c:pt>
                <c:pt idx="2">
                  <c:v>7.548922981800529</c:v>
                </c:pt>
                <c:pt idx="3">
                  <c:v>7.4749406130888403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8.0208837066905261</c:v>
                </c:pt>
                <c:pt idx="1">
                  <c:v>7.707561036854651</c:v>
                </c:pt>
                <c:pt idx="2">
                  <c:v>7.0990368494358806</c:v>
                </c:pt>
                <c:pt idx="3">
                  <c:v>7.9421328698859286</c:v>
                </c:pt>
                <c:pt idx="4">
                  <c:v>7.5119456704212091</c:v>
                </c:pt>
                <c:pt idx="5">
                  <c:v>6.8052743332827541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5.441032061493023</c:v>
                </c:pt>
                <c:pt idx="1">
                  <c:v>6.0651854635723934</c:v>
                </c:pt>
                <c:pt idx="2">
                  <c:v>6.8444684329960133</c:v>
                </c:pt>
                <c:pt idx="3">
                  <c:v>6.4906885909926348</c:v>
                </c:pt>
                <c:pt idx="4">
                  <c:v>5.8987423895087003</c:v>
                </c:pt>
                <c:pt idx="5">
                  <c:v>7.1689189875963786</c:v>
                </c:pt>
                <c:pt idx="6">
                  <c:v>6.224451491729849</c:v>
                </c:pt>
                <c:pt idx="7">
                  <c:v>4.4776219776260309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8.3886218112615474</c:v>
                </c:pt>
                <c:pt idx="1">
                  <c:v>8.4865181327701009</c:v>
                </c:pt>
                <c:pt idx="2">
                  <c:v>8.6250940356923689</c:v>
                </c:pt>
                <c:pt idx="3">
                  <c:v>8.4803682052233373</c:v>
                </c:pt>
                <c:pt idx="4">
                  <c:v>8.8967052623938336</c:v>
                </c:pt>
                <c:pt idx="5">
                  <c:v>8.6160198497666514</c:v>
                </c:pt>
                <c:pt idx="6">
                  <c:v>8.5499714892788177</c:v>
                </c:pt>
                <c:pt idx="7">
                  <c:v>8.7241870513564397</c:v>
                </c:pt>
                <c:pt idx="8">
                  <c:v>8.5427111442503438</c:v>
                </c:pt>
                <c:pt idx="9">
                  <c:v>8.3413218495853982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7.6154582459627456</c:v>
                </c:pt>
                <c:pt idx="1">
                  <c:v>7.9218217005544247</c:v>
                </c:pt>
                <c:pt idx="2">
                  <c:v>7.5791343727959308</c:v>
                </c:pt>
                <c:pt idx="3">
                  <c:v>7.3932125909394664</c:v>
                </c:pt>
                <c:pt idx="4">
                  <c:v>8.1340382175479924</c:v>
                </c:pt>
                <c:pt idx="5">
                  <c:v>8.2270401618274391</c:v>
                </c:pt>
                <c:pt idx="6">
                  <c:v>7.2363162051381194</c:v>
                </c:pt>
                <c:pt idx="7">
                  <c:v>8.3202665628541741</c:v>
                </c:pt>
                <c:pt idx="8">
                  <c:v>7.6731412876251603</c:v>
                </c:pt>
                <c:pt idx="9">
                  <c:v>7.5933855124403333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7.8700738782143036</c:v>
                </c:pt>
                <c:pt idx="1">
                  <c:v>7.1225184587005277</c:v>
                </c:pt>
                <c:pt idx="2">
                  <c:v>6.5998974165181359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6.1077745527271459</c:v>
                </c:pt>
                <c:pt idx="1">
                  <c:v>4.6741977829977994</c:v>
                </c:pt>
                <c:pt idx="2">
                  <c:v>4.4026053278122168</c:v>
                </c:pt>
                <c:pt idx="3">
                  <c:v>4.1312239134898547</c:v>
                </c:pt>
                <c:pt idx="4">
                  <c:v>2.3947846673910358</c:v>
                </c:pt>
                <c:pt idx="5">
                  <c:v>4.3598127643306723</c:v>
                </c:pt>
                <c:pt idx="6">
                  <c:v>4.8679765810454203</c:v>
                </c:pt>
                <c:pt idx="7">
                  <c:v>3.099565495026166</c:v>
                </c:pt>
                <c:pt idx="8">
                  <c:v>4.4848447844016412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7.6052252189801006</c:v>
                </c:pt>
                <c:pt idx="1">
                  <c:v>7.3613920264275299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8.9984125075015822</c:v>
                </c:pt>
                <c:pt idx="1">
                  <c:v>9.0411204583757119</c:v>
                </c:pt>
                <c:pt idx="2">
                  <c:v>9.1957182818592109</c:v>
                </c:pt>
                <c:pt idx="3">
                  <c:v>8.8864876975950775</c:v>
                </c:pt>
                <c:pt idx="4">
                  <c:v>9.4993804137739293</c:v>
                </c:pt>
                <c:pt idx="5">
                  <c:v>9.0203014392679535</c:v>
                </c:pt>
                <c:pt idx="6">
                  <c:v>9.1210550350219712</c:v>
                </c:pt>
                <c:pt idx="7">
                  <c:v>8.9900398986544481</c:v>
                </c:pt>
                <c:pt idx="8">
                  <c:v>8.9243693276753007</c:v>
                </c:pt>
                <c:pt idx="9">
                  <c:v>8.724695914146686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8.2249987142471728</c:v>
                </c:pt>
                <c:pt idx="1">
                  <c:v>8.1887960844949461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8.2215394491054212</c:v>
                </c:pt>
                <c:pt idx="1">
                  <c:v>8.7415201888164749</c:v>
                </c:pt>
                <c:pt idx="2">
                  <c:v>8.2818976165702836</c:v>
                </c:pt>
                <c:pt idx="3">
                  <c:v>8.4413808753887682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7.8958817374917372</c:v>
                </c:pt>
                <c:pt idx="1">
                  <c:v>8.5598128905115711</c:v>
                </c:pt>
                <c:pt idx="2">
                  <c:v>9.0916698462546996</c:v>
                </c:pt>
                <c:pt idx="3">
                  <c:v>8.0283073561550253</c:v>
                </c:pt>
                <c:pt idx="4">
                  <c:v>9.0793159543483561</c:v>
                </c:pt>
                <c:pt idx="5">
                  <c:v>7.9530418384277306</c:v>
                </c:pt>
                <c:pt idx="6">
                  <c:v>7.19219574779342</c:v>
                </c:pt>
                <c:pt idx="7">
                  <c:v>8.2119392991925899</c:v>
                </c:pt>
                <c:pt idx="8">
                  <c:v>7.6949236795467399</c:v>
                </c:pt>
                <c:pt idx="9">
                  <c:v>7.1919708679696166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8.37402634129589</c:v>
                </c:pt>
                <c:pt idx="1">
                  <c:v>7.3988211528592602</c:v>
                </c:pt>
                <c:pt idx="2">
                  <c:v>7.0471914415987866</c:v>
                </c:pt>
                <c:pt idx="3">
                  <c:v>8.336704784275689</c:v>
                </c:pt>
                <c:pt idx="4">
                  <c:v>8.3396314630112052</c:v>
                </c:pt>
                <c:pt idx="5">
                  <c:v>7.7215850885662212</c:v>
                </c:pt>
                <c:pt idx="6">
                  <c:v>5.9696926352482276</c:v>
                </c:pt>
                <c:pt idx="7">
                  <c:v>6.0410750955193064</c:v>
                </c:pt>
                <c:pt idx="8">
                  <c:v>6.3291748453865511</c:v>
                </c:pt>
                <c:pt idx="9">
                  <c:v>5.8754821719610346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6.4223603774244502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9.1626686825677037</c:v>
                </c:pt>
                <c:pt idx="1">
                  <c:v>8.4315159639550341</c:v>
                </c:pt>
                <c:pt idx="2">
                  <c:v>8.590204424546716</c:v>
                </c:pt>
                <c:pt idx="3">
                  <c:v>8.8411074815129389</c:v>
                </c:pt>
                <c:pt idx="4">
                  <c:v>8.7620942619604723</c:v>
                </c:pt>
                <c:pt idx="5">
                  <c:v>8.0010203650882161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8.7419948066076376</c:v>
                </c:pt>
                <c:pt idx="1">
                  <c:v>9.1441207664479318</c:v>
                </c:pt>
                <c:pt idx="2">
                  <c:v>9.3246901271856224</c:v>
                </c:pt>
                <c:pt idx="3">
                  <c:v>9.2826444971107716</c:v>
                </c:pt>
                <c:pt idx="4">
                  <c:v>8.9880447972075892</c:v>
                </c:pt>
                <c:pt idx="5">
                  <c:v>8.8140031588462673</c:v>
                </c:pt>
                <c:pt idx="6">
                  <c:v>8.4801643148360295</c:v>
                </c:pt>
                <c:pt idx="7">
                  <c:v>9.0867916896263807</c:v>
                </c:pt>
                <c:pt idx="8">
                  <c:v>8.7401147041555554</c:v>
                </c:pt>
                <c:pt idx="9">
                  <c:v>8.3747739112951454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9.5477751877689254</c:v>
                </c:pt>
                <c:pt idx="1">
                  <c:v>9.4389939519438801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8.760154270404259</c:v>
                </c:pt>
                <c:pt idx="1">
                  <c:v>8.9904792301135199</c:v>
                </c:pt>
                <c:pt idx="2">
                  <c:v>9.0376253495907939</c:v>
                </c:pt>
                <c:pt idx="3">
                  <c:v>8.5513959154543553</c:v>
                </c:pt>
                <c:pt idx="4">
                  <c:v>9.3097179628739966</c:v>
                </c:pt>
                <c:pt idx="5">
                  <c:v>8.4840755077080594</c:v>
                </c:pt>
                <c:pt idx="6">
                  <c:v>7.9575559513582332</c:v>
                </c:pt>
                <c:pt idx="7">
                  <c:v>8.3710480008650059</c:v>
                </c:pt>
                <c:pt idx="8">
                  <c:v>8.427717870051044</c:v>
                </c:pt>
                <c:pt idx="9">
                  <c:v>7.9858400801006342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8.7973499588516102</c:v>
                </c:pt>
                <c:pt idx="1">
                  <c:v>8.2768873169364117</c:v>
                </c:pt>
                <c:pt idx="2">
                  <c:v>8.7101849468656436</c:v>
                </c:pt>
                <c:pt idx="3">
                  <c:v>8.9196471087854885</c:v>
                </c:pt>
                <c:pt idx="4">
                  <c:v>8.5690826899064323</c:v>
                </c:pt>
                <c:pt idx="5">
                  <c:v>8.0632174487446502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8.1336387126814049</c:v>
                </c:pt>
                <c:pt idx="1">
                  <c:v>7.4614127204504017</c:v>
                </c:pt>
                <c:pt idx="2">
                  <c:v>7.8100317221096622</c:v>
                </c:pt>
                <c:pt idx="3">
                  <c:v>8.1074329598887207</c:v>
                </c:pt>
                <c:pt idx="4">
                  <c:v>7.8201066650839097</c:v>
                </c:pt>
                <c:pt idx="5">
                  <c:v>7.5583901125682482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7.3997322167078989</c:v>
                </c:pt>
                <c:pt idx="1">
                  <c:v>6.272233053052803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7.6807292807663163</c:v>
                </c:pt>
                <c:pt idx="1">
                  <c:v>6.5811278986492763</c:v>
                </c:pt>
                <c:pt idx="2">
                  <c:v>6.3074958223732116</c:v>
                </c:pt>
                <c:pt idx="3">
                  <c:v>6.6725717877836086</c:v>
                </c:pt>
                <c:pt idx="4">
                  <c:v>6.6351055044709319</c:v>
                </c:pt>
                <c:pt idx="5">
                  <c:v>5.9099020778545599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7.8757635153090861</c:v>
                </c:pt>
                <c:pt idx="1">
                  <c:v>7.4968500087764429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8.4003957051587275</c:v>
                </c:pt>
                <c:pt idx="1">
                  <c:v>7.4881161104718768</c:v>
                </c:pt>
                <c:pt idx="4">
                  <c:v>5.4645318615980782</c:v>
                </c:pt>
                <c:pt idx="5">
                  <c:v>6.1966674618412174</c:v>
                </c:pt>
                <c:pt idx="6">
                  <c:v>6.7986725647700252</c:v>
                </c:pt>
                <c:pt idx="7">
                  <c:v>6.915325694734805</c:v>
                </c:pt>
                <c:pt idx="8">
                  <c:v>5.9551781224260738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7.0218940726243364</c:v>
                </c:pt>
                <c:pt idx="1">
                  <c:v>7.36623149007543</c:v>
                </c:pt>
                <c:pt idx="2">
                  <c:v>6.0598194872400546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0.41264795632542572</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0.20508846895176536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2.1410944062959478</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0.20508846895176447</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0.33983999137429421</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5.8286063260512062</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0.93684210526315792</c:v>
                </c:pt>
                <c:pt idx="1">
                  <c:v>1.0526315789473681E-2</c:v>
                </c:pt>
                <c:pt idx="2">
                  <c:v>3.1578947368421047E-2</c:v>
                </c:pt>
                <c:pt idx="3">
                  <c:v>0</c:v>
                </c:pt>
                <c:pt idx="4">
                  <c:v>2.1052631578947371E-2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0.92657907207099921</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0.28455415532595563</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2.8561073083357122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7.0161144287976951</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7.578186387705899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0.58400519650693639</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0.17753811787201279</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1.8534726648599609</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6.7522389738885025E-2</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7.8767316964419827</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0.31867500456134046</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0.12833242177924475</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1.2143541314307953</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8.1784437875129328</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0.32149241345685375</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0.1022064063592012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1.0670203257247195</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0.1022064063592012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8.8597820924354309E-2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8.4829003425550837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0.87930048844464714</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0.60439465451814733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0.1685007109073382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1.7591234232941826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0.1685007109073382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0.27001004536069928</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5.7746697243135978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8.298166101880561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0.79381443298969079</c:v>
                </c:pt>
                <c:pt idx="1">
                  <c:v>0</c:v>
                </c:pt>
                <c:pt idx="2">
                  <c:v>8.2474226804123696E-2</c:v>
                </c:pt>
                <c:pt idx="3">
                  <c:v>3.0927835051546389E-2</c:v>
                </c:pt>
                <c:pt idx="4">
                  <c:v>3.0927835051546389E-2</c:v>
                </c:pt>
                <c:pt idx="5">
                  <c:v>6.1855670103092793E-2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0.49243764410450019</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0.57657703820598716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0.16074536745863721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1.6781587422383168</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0.1607453674586381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6.7756004209131859E-2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8.0628340760775412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0.27000770783802963</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0.2309328728645621</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2.0804015091958341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7.5804462134173187</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0.36056307146421496</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0.24437036405987378</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6.8128630458522466E-2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0.71125319882150251</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6.8128630458522466E-2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2.1581749846362186E-2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9.3064493584321948</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0.16083118614126501</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0.69145858642698421</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0.19277348418777507</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2.0125277193117039</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0.19277348418777507</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0.59106471829995755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7.0512925681491847</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8.5679924845316613E-2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0.337479479358338</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9.4086755671018096E-2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0.98225232897481263</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9.4086755671018096E-2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3.6857405014353972E-2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8.8190950270591095</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0.20867005293282492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0.1227538469228513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1.2815326787565047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0.1227538469228513</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9.7804603481215224E-2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7.7675098322045182</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0.22144838214490825</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0.12736109517499905</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1.3296316943253004</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3.5315402677428054E-2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8.5012083136199692</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0.67890923872490028</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0.19687932831446009</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1.9602114096270045</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8.2517020712673972</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0.56856145971123162</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0.26372492719195506</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7.3524537954853031E-2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0.76758570457540642</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7.3524537954853031E-2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2.2710057829582908E-2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9.3429574566978157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0.44329896907216487</c:v>
                </c:pt>
                <c:pt idx="1">
                  <c:v>0</c:v>
                </c:pt>
                <c:pt idx="2">
                  <c:v>0.4845360824742268</c:v>
                </c:pt>
                <c:pt idx="3">
                  <c:v>0</c:v>
                </c:pt>
                <c:pt idx="4">
                  <c:v>0</c:v>
                </c:pt>
                <c:pt idx="5">
                  <c:v>6.1855670103092793E-2</c:v>
                </c:pt>
                <c:pt idx="6">
                  <c:v>0</c:v>
                </c:pt>
                <c:pt idx="7">
                  <c:v>0</c:v>
                </c:pt>
                <c:pt idx="8">
                  <c:v>1.030927835051546E-2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7.8809140733012484E-2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0.38428658967410634</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0.10713622807248058</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1.1184869622854414</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0.10713622807248058</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0.20776629883244446</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9.4075868640637701</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0.17194736547280431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0.17637261020440143</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1.8413049308065981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0.17637261020440143</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2.2909980301957233E-2</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8.6241653627834634</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1.13901999857534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0.13938657951009148</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3.8859936240035253E-2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0.40569219975074589</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3.8859936240035253E-2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0.13938657951009148</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0.11966898498168987</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1.637878434494322E-2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0.6448051761936906</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0.17976686222016447</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1.8767404384275448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0.17128667438121958</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7.2004274090095226</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8.6584581429678948</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1.030927835051546E-2</c:v>
                </c:pt>
                <c:pt idx="1">
                  <c:v>6.1855670103092793E-2</c:v>
                </c:pt>
                <c:pt idx="2">
                  <c:v>0.1134020618556701</c:v>
                </c:pt>
                <c:pt idx="3">
                  <c:v>0.44329896907216487</c:v>
                </c:pt>
                <c:pt idx="4">
                  <c:v>0.37113402061855671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7.5029706844470745E-2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0.36860961290277938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0.10276560415795544</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1.0728582711004258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0.10276560415795544</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0.16450254004813125</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8.6785006485627534</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0.34444717103705447</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0.50455011470577826</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0.14066479969794266</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1.4685204747753993</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0.14066479969794266</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0.30673507805791012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8.9227210599938758</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0.54552892971864075</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0.15701352360807075</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1.6391988239432687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0.15701352360807164</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0.47115021038710481</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8.4390752699266045</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0.14014254258932546</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0.2952521692260337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8.2314097319711621E-2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0.8593474524985858</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8.2314097319711621E-2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5.7336227110043936E-2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9.2300495560578319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0.41987547582538465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0.29068834166248081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8.1041736316567636E-2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0.84606418484076684</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8.1041736316567636E-2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8.6550078914136463E-2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9.3298510895096047</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0.41850068865632384</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0.33988829490864969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9.4758315436871854E-2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0.98926331728397443</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9.4758315436871854E-2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0.21391150300856943</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8.7181952527362174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0.29474488248936304</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0.19331048958956032</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5.3893519206678064E-2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0.56264066477651653</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5.3893519206678064E-2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0.19331048958956032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1.2371969344545874E-2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9.528983786928702</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0.16135594003438491</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0.34967898919076923</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9.7487887802348183E-2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1.0177596640223854</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9.7487887802348183E-2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0.19100825899251817</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9.1121419091967777</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0.63134335988382961</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0.29187460692261702</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8.1372458201951048E-2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0.84951687422136501</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8.1372458201951048E-2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5.8396003027970877E-2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9.1186391708984367</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1.3142746851237952E-2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0.48725764449879438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0.13584378829183841</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1.4181898023243411</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0.13584378829183663</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0.11530679860041637</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7.4749406130888403</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0.48544984794109514</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0.16390086588678088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1.711101696408809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0.16390086588678088</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0.36680925913329432</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6.3710905916817326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0.56093785894912607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0.3588926520583513</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0.10005658812364082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1.0445765295315965</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0.10005658812364082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7.6852208956479373E-2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8.9773087670333425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1.5915549570415521E-2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0.49724291073768079</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0.13862760586413714</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1.4472524612961628</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0.13862760586413714</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0.13743183388266189</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7.5933855124403333</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0.2559537951002957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0.61086747521717122</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0.1703052849240132</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1.7779629190132713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0.17030528492401231</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0.35421358207616649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6.8052743332827541</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9.9845717719030169E-2</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0.73895582574397967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0.20601535939501048</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2.1507710105118054</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0.20601535939500959</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0.37209685766005762</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4.4776219776260309</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0.35553464757561137</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0.58742209666682577</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0.1637688886741584</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1.7097238731057729</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0.16376888867415751</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0.26061716549957303</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6.5998974165181359</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0.24742268041237109</c:v>
                </c:pt>
                <c:pt idx="1">
                  <c:v>0.25773195876288663</c:v>
                </c:pt>
                <c:pt idx="2">
                  <c:v>0.52577319587628868</c:v>
                </c:pt>
                <c:pt idx="3">
                  <c:v>1.030927835051546E-2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0.58894605123555799</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1.6002161739770453</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0.44612830524703995</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4.657515967313528</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0.28296739250981773</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4.4848447844016412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0.38728811267618823</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0.38326603640829582</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0.10685170545216316</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1.1155165866522587</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0.10685170545216316</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0.19316085945371952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8.3413218495853982</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8.0430439702871084</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0.4457057605726229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0.14188660647898477</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1.4812759635546264</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0.14188660647898388</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7.2361846640129457E-2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7.3613920264275299</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0.22893989298590256</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9.455290503362157E-2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0.98711886192945286</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9.455290503362157E-2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0.22728586495301073</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8.724695914146686</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7.4824306522617876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0.26595744680851058</c:v>
                </c:pt>
                <c:pt idx="1">
                  <c:v>0.73404255319148926</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0.36117144761491371</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0.79322407077286883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0.22114494037112209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2.3087216810839912</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0.22114494037112209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0.14113666437040351</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7.1919708679696166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0.10003672114989914</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0.99771978862181854</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0.2781568175898661</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2.9039175593768629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0.2781568175898661</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0.15180000315821918</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5.8754821719610346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0.33807649331836487</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0.15093242331992762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1.5757130030308666</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8.9768178278808008E-2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8.1887960844949461</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0.58357589950918776</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0.38960569168206138</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0.10861915394389143</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1.1339684971784685</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0.10861915394389321</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0.38054553477441111</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8.4413808753887682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0.40811235947342261</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0.31760066307847268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8.8544690316677332E-2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0.92439395599970453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6.1853828478103168E-2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9.4389939519438801</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0.24864724557950257</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0.14253138845956848</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1.4880073955993716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0.14253138845956848</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7.5187783783748685E-2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7.9858400801006342</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0.14726972762995505</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0.13655624059501026</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1.4256277028990096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0.13655624059500937</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2.9168840436662791E-2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8.0010203650882161</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0.17866253666676624</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0.11051306718041509</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1.153740681628701</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0.11051306718041509</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0.10215805198096284</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8.3747739112951454</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0.40737561325058902</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0.16139249273306078</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1.6849146379369966</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0.16139249273306078</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0.4651450464819824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6.272233053052803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0.58598193954131528</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0.16669390677579354</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1.7402606454934961</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0.16669390677579354</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0.1158694904372819</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5.9099020778545599</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0.82474226804123707</c:v>
                </c:pt>
                <c:pt idx="1">
                  <c:v>0.16494845360824739</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0.35046102808653767</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0.61472899145493898</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0.1713818467803776</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1.7892020714652475</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8.8153231927671882E-2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8.0632174487446502</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0.25869465221205079</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0.50589396377106066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0.14103945477002089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1.4724318203679481</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0.14103945477002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0.31276494368000129</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7.5583901125682482</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0.319271251910485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0.49543616797811652</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0.13812389949092996</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1.4419938384998536</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0.13812389949092818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0.27195911503382675</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7.4968500087764429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0.48959336413589671</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0.21097182344563947</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2.2025157892799552</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0.21097182344563947</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0.75673415060314753</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0.16780684340689156</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5.9551781224260738</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8.1912663016439762</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0.36024643162312575</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0.70626092490834758</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0.19690026548630968</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2.0556107283149068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0.19690026548630968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0.61805524110518384</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7.1906084213127253</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0.2651839861327705</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0.11916417426583781</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1.2440570074735255</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0.1191641742658387</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0.2767895540885057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8.7582626106937482</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0.15474387910162335</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0.53777123105512281</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0.1499265985576006</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1.5652123357659669</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0.1499265985576006</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4.6030042559822348E-2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8.6249278729254559</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263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RJR | Countess of Chester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975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RJR | Countess of Chester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7975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RJR | Countess of Chester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Countess of Chester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78177782"/>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457629011"/>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37684336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20711397"/>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80311146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82</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9252695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646947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40313171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0615157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4971743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1062846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6443891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40439997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3977379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4866684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40621557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9216620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6756705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626348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6634983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831438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8153844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5905537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7904318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3457014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2288840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6656277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6613325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7908852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9526588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1372046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1483084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7110153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8976810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4550426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7474861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3487303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5130827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5521856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1073813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4907557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411767649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52543149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42862468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16714087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7420418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8894485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7481536"/>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B8. Were you given enough support for your mental health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75905889"/>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B6. During your antenatal check-ups, did your midwives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400135318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42692766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4219749804"/>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1481600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B8. Were you given enough support for your mental health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Countess of Chester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Triage: Assessment and Evaluation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Feeling that the midwives and / or doctors worked well together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was able to be involved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GB" sz="1400" b="0">
                <a:solidFill>
                  <a:prstClr val="black"/>
                </a:solidFill>
                <a:latin typeface="Arial"/>
              </a:rPr>
              <a:t>Being given enough support for their mental health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Midwives or doctor aware of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Countess of Chester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837042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665912354"/>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5278745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361179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8595773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7926286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5493208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5781314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587855353"/>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272515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687855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32854184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849774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8365006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8579978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9427626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135540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317423372"/>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531305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146711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06110031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79106883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4163632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65182077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49704424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9770026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5426564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96295210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395398986"/>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74691177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7175211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0222011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513607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2922733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381802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76431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6877004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80937445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4188359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7053897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40220538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604554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1035057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666678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3992403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26445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040437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37773400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142533565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09331120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3171586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1930061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15259571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8499618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18948794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6183293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85632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94995563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79963771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96872067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72963362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8453942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2453126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8590419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571885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15279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985237656"/>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74605321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9907399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8405215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68556508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74010282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42870728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11506391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0588292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41386435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039291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927422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33929056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5401766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7681811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77970034"/>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2466529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092419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773457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28438073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9652282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86616490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4331690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5777314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4037146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99415316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70441231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2958317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9451395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99984112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55420411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90893082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5402954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9087199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21700679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8650039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0863059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7665471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0703307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36264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17884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111548942"/>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3187006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16753346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0729571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4229726"/>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2709689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714396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105107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967486275"/>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0786852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4696967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417732292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980032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9912646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630193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7620008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1693279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78443355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21168763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53957710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64759857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94243187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41742097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72987104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4114144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58301624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82237651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73260393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4036977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40799232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5892004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2556851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97999659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39558515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36161157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9463012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116607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004570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37614833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9029463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5892845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3753905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3679188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2574475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40380039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7769699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5945106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5129082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2966866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5344331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2531189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9859206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9254149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4681627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2063699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0170660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7379062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1816494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8792048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50959896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8779162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9164157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1072835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862479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6171890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5872680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9814634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8485184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4968414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739219814"/>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97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968605410"/>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714128042"/>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78643491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53%</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829795633"/>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64088172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62533100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8828028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4904991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9843892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9530855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9743274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4034877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5035304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8805407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5665208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8702816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6302726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9530005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8315398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2926224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8461593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9007189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40543915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1533038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41456664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4384013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2714207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5703548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7357192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40318025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1587712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4916514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304012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5474760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9565266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8450303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6340814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9616349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16875</Words>
  <Application>Microsoft Office PowerPoint</Application>
  <PresentationFormat>Widescreen</PresentationFormat>
  <Paragraphs>1955</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Countess of Chester Hospital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2025-11-28T18:31:10Z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